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90" autoAdjust="0"/>
  </p:normalViewPr>
  <p:slideViewPr>
    <p:cSldViewPr snapToGrid="0">
      <p:cViewPr varScale="1">
        <p:scale>
          <a:sx n="115" d="100"/>
          <a:sy n="115" d="100"/>
        </p:scale>
        <p:origin x="3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6093" y="196957"/>
            <a:ext cx="9448800" cy="1825096"/>
          </a:xfrm>
        </p:spPr>
        <p:txBody>
          <a:bodyPr/>
          <a:lstStyle/>
          <a:p>
            <a:r>
              <a:rPr lang="en-US" dirty="0" smtClean="0"/>
              <a:t>SPACE Trail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76093" y="2121167"/>
            <a:ext cx="9448800" cy="685800"/>
          </a:xfrm>
        </p:spPr>
        <p:txBody>
          <a:bodyPr/>
          <a:lstStyle/>
          <a:p>
            <a:r>
              <a:rPr lang="en-US" dirty="0" smtClean="0"/>
              <a:t>An Android application developed by: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07523" y="3105142"/>
            <a:ext cx="5904816" cy="2623918"/>
            <a:chOff x="4280805" y="2636470"/>
            <a:chExt cx="5904816" cy="2623918"/>
          </a:xfrm>
        </p:grpSpPr>
        <p:grpSp>
          <p:nvGrpSpPr>
            <p:cNvPr id="33" name="Group 32"/>
            <p:cNvGrpSpPr/>
            <p:nvPr/>
          </p:nvGrpSpPr>
          <p:grpSpPr>
            <a:xfrm>
              <a:off x="4280805" y="2636470"/>
              <a:ext cx="5904816" cy="2623918"/>
              <a:chOff x="6880881" y="2759115"/>
              <a:chExt cx="4952702" cy="1896961"/>
            </a:xfrm>
          </p:grpSpPr>
          <p:grpSp>
            <p:nvGrpSpPr>
              <p:cNvPr id="23" name="Group 22"/>
              <p:cNvGrpSpPr/>
              <p:nvPr/>
            </p:nvGrpSpPr>
            <p:grpSpPr>
              <a:xfrm rot="21352823">
                <a:off x="6880881" y="3725852"/>
                <a:ext cx="2109029" cy="423809"/>
                <a:chOff x="6283566" y="4513497"/>
                <a:chExt cx="2209486" cy="484573"/>
              </a:xfrm>
            </p:grpSpPr>
            <p:sp>
              <p:nvSpPr>
                <p:cNvPr id="24" name="Explosion 2 23"/>
                <p:cNvSpPr/>
                <p:nvPr/>
              </p:nvSpPr>
              <p:spPr>
                <a:xfrm rot="20912194">
                  <a:off x="6283566" y="4513497"/>
                  <a:ext cx="2209486" cy="484573"/>
                </a:xfrm>
                <a:prstGeom prst="irregularSeal2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Explosion 2 24"/>
                <p:cNvSpPr/>
                <p:nvPr/>
              </p:nvSpPr>
              <p:spPr>
                <a:xfrm rot="20912194">
                  <a:off x="6326105" y="4559940"/>
                  <a:ext cx="2087503" cy="417674"/>
                </a:xfrm>
                <a:prstGeom prst="irregularSeal2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Explosion 2 25"/>
                <p:cNvSpPr/>
                <p:nvPr/>
              </p:nvSpPr>
              <p:spPr>
                <a:xfrm rot="20912194">
                  <a:off x="6331774" y="4617562"/>
                  <a:ext cx="1981200" cy="333955"/>
                </a:xfrm>
                <a:prstGeom prst="irregularSeal2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 rot="21352823">
                <a:off x="7058825" y="4232267"/>
                <a:ext cx="2109029" cy="423809"/>
                <a:chOff x="6283566" y="4513497"/>
                <a:chExt cx="2209486" cy="484573"/>
              </a:xfrm>
            </p:grpSpPr>
            <p:sp>
              <p:nvSpPr>
                <p:cNvPr id="18" name="Explosion 2 17"/>
                <p:cNvSpPr/>
                <p:nvPr/>
              </p:nvSpPr>
              <p:spPr>
                <a:xfrm rot="20912194">
                  <a:off x="6283566" y="4513497"/>
                  <a:ext cx="2209486" cy="484573"/>
                </a:xfrm>
                <a:prstGeom prst="irregularSeal2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Explosion 2 20"/>
                <p:cNvSpPr/>
                <p:nvPr/>
              </p:nvSpPr>
              <p:spPr>
                <a:xfrm rot="20912194">
                  <a:off x="6326105" y="4559940"/>
                  <a:ext cx="2087503" cy="417674"/>
                </a:xfrm>
                <a:prstGeom prst="irregularSeal2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Explosion 2 19"/>
                <p:cNvSpPr/>
                <p:nvPr/>
              </p:nvSpPr>
              <p:spPr>
                <a:xfrm rot="20912194">
                  <a:off x="6331774" y="4617562"/>
                  <a:ext cx="1981200" cy="333955"/>
                </a:xfrm>
                <a:prstGeom prst="irregularSeal2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2" name="Group 31"/>
              <p:cNvGrpSpPr/>
              <p:nvPr/>
            </p:nvGrpSpPr>
            <p:grpSpPr>
              <a:xfrm>
                <a:off x="8250379" y="2759115"/>
                <a:ext cx="3583204" cy="1738771"/>
                <a:chOff x="8250379" y="2759115"/>
                <a:chExt cx="3583204" cy="1738771"/>
              </a:xfrm>
            </p:grpSpPr>
            <p:sp>
              <p:nvSpPr>
                <p:cNvPr id="17" name="Trapezoid 16"/>
                <p:cNvSpPr/>
                <p:nvPr/>
              </p:nvSpPr>
              <p:spPr>
                <a:xfrm rot="3917850">
                  <a:off x="8224268" y="3557775"/>
                  <a:ext cx="420047" cy="367826"/>
                </a:xfrm>
                <a:prstGeom prst="trapezoid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Trapezoid 18"/>
                <p:cNvSpPr/>
                <p:nvPr/>
              </p:nvSpPr>
              <p:spPr>
                <a:xfrm rot="3917850">
                  <a:off x="8479123" y="4092796"/>
                  <a:ext cx="420047" cy="367826"/>
                </a:xfrm>
                <a:prstGeom prst="trapezoid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Freeform 11"/>
                <p:cNvSpPr/>
                <p:nvPr/>
              </p:nvSpPr>
              <p:spPr>
                <a:xfrm>
                  <a:off x="8434293" y="2759115"/>
                  <a:ext cx="3399290" cy="1738771"/>
                </a:xfrm>
                <a:custGeom>
                  <a:avLst/>
                  <a:gdLst>
                    <a:gd name="connsiteX0" fmla="*/ 943753 w 3399290"/>
                    <a:gd name="connsiteY0" fmla="*/ 1734620 h 1738771"/>
                    <a:gd name="connsiteX1" fmla="*/ 3392755 w 3399290"/>
                    <a:gd name="connsiteY1" fmla="*/ 56894 h 1738771"/>
                    <a:gd name="connsiteX2" fmla="*/ 124769 w 3399290"/>
                    <a:gd name="connsiteY2" fmla="*/ 518070 h 1738771"/>
                    <a:gd name="connsiteX3" fmla="*/ 943753 w 3399290"/>
                    <a:gd name="connsiteY3" fmla="*/ 1734620 h 1738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99290" h="1738771">
                      <a:moveTo>
                        <a:pt x="943753" y="1734620"/>
                      </a:moveTo>
                      <a:cubicBezTo>
                        <a:pt x="1488417" y="1657757"/>
                        <a:pt x="3529252" y="259652"/>
                        <a:pt x="3392755" y="56894"/>
                      </a:cubicBezTo>
                      <a:cubicBezTo>
                        <a:pt x="3256258" y="-145864"/>
                        <a:pt x="534261" y="237124"/>
                        <a:pt x="124769" y="518070"/>
                      </a:cubicBezTo>
                      <a:cubicBezTo>
                        <a:pt x="-284723" y="799016"/>
                        <a:pt x="399089" y="1811483"/>
                        <a:pt x="943753" y="1734620"/>
                      </a:cubicBezTo>
                      <a:close/>
                    </a:path>
                  </a:pathLst>
                </a:cu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>
                  <a:off x="8876066" y="3528637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10204482" y="3141970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9546715" y="3338086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10841234" y="2943511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20319" t="22534" r="74681" b="66081"/>
            <a:stretch/>
          </p:blipFill>
          <p:spPr>
            <a:xfrm rot="20882025">
              <a:off x="6670925" y="3698249"/>
              <a:ext cx="594029" cy="618881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 rotWithShape="1">
            <a:blip r:embed="rId3"/>
            <a:srcRect l="3244" t="29464" r="86231" b="49636"/>
            <a:stretch/>
          </p:blipFill>
          <p:spPr>
            <a:xfrm rot="20333006">
              <a:off x="7408213" y="3422195"/>
              <a:ext cx="603906" cy="633829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 rotWithShape="1">
            <a:blip r:embed="rId4"/>
            <a:srcRect l="14490" t="37913" r="75318" b="42954"/>
            <a:stretch/>
          </p:blipFill>
          <p:spPr>
            <a:xfrm rot="20287444">
              <a:off x="8954321" y="2864067"/>
              <a:ext cx="654379" cy="640430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5"/>
            <a:srcRect l="33158" t="36928" r="61337" b="53590"/>
            <a:stretch/>
          </p:blipFill>
          <p:spPr>
            <a:xfrm rot="21429192">
              <a:off x="8144539" y="3143344"/>
              <a:ext cx="669721" cy="648986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38" name="Rectangle 37"/>
          <p:cNvSpPr/>
          <p:nvPr/>
        </p:nvSpPr>
        <p:spPr>
          <a:xfrm rot="20606648">
            <a:off x="4540924" y="3214978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Matthan Myers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9" name="Rectangle 38"/>
          <p:cNvSpPr/>
          <p:nvPr/>
        </p:nvSpPr>
        <p:spPr>
          <a:xfrm rot="20613214">
            <a:off x="6342955" y="2718422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Andrew </a:t>
            </a:r>
            <a:r>
              <a:rPr lang="en-US" sz="14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Chepey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0" name="Rectangle 39"/>
          <p:cNvSpPr/>
          <p:nvPr/>
        </p:nvSpPr>
        <p:spPr>
          <a:xfrm rot="20747876">
            <a:off x="7408767" y="2550474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Robert Christian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1" name="Rectangle 40"/>
          <p:cNvSpPr/>
          <p:nvPr/>
        </p:nvSpPr>
        <p:spPr>
          <a:xfrm rot="20625018">
            <a:off x="5419512" y="2906418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Evan Kirkland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2" name="Rectangle 41"/>
          <p:cNvSpPr/>
          <p:nvPr/>
        </p:nvSpPr>
        <p:spPr>
          <a:xfrm rot="20636340">
            <a:off x="4796022" y="3339814"/>
            <a:ext cx="3426336" cy="523220"/>
          </a:xfrm>
          <a:prstGeom prst="rect">
            <a:avLst/>
          </a:prstGeom>
          <a:noFill/>
          <a:ln>
            <a:noFill/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spc="50" dirty="0" smtClean="0">
                <a:ln w="0">
                  <a:noFill/>
                </a:ln>
                <a:solidFill>
                  <a:srgbClr val="002060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Team 19</a:t>
            </a:r>
            <a:endParaRPr lang="en-US" sz="2800" b="1" cap="none" spc="50" dirty="0">
              <a:ln w="0">
                <a:noFill/>
              </a:ln>
              <a:solidFill>
                <a:srgbClr val="002060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5268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 &amp;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‘Oregon Trail’</a:t>
            </a:r>
          </a:p>
          <a:p>
            <a:r>
              <a:rPr lang="en-US" dirty="0" smtClean="0"/>
              <a:t>Astronomical data of solar system</a:t>
            </a:r>
          </a:p>
          <a:p>
            <a:r>
              <a:rPr lang="en-US" dirty="0" smtClean="0"/>
              <a:t>XML usage for loading and saving</a:t>
            </a:r>
          </a:p>
          <a:p>
            <a:r>
              <a:rPr lang="en-US" dirty="0" smtClean="0"/>
              <a:t>Objective is to visit all 9 planets</a:t>
            </a:r>
          </a:p>
          <a:p>
            <a:pPr lvl="1"/>
            <a:r>
              <a:rPr lang="en-US" dirty="0" smtClean="0"/>
              <a:t>Pluto is being used as a ‘planet’ in this game</a:t>
            </a:r>
          </a:p>
          <a:p>
            <a:r>
              <a:rPr lang="en-US" dirty="0" smtClean="0"/>
              <a:t>Player must manage supplies to stay alive</a:t>
            </a:r>
          </a:p>
          <a:p>
            <a:endParaRPr lang="en-US" dirty="0"/>
          </a:p>
        </p:txBody>
      </p:sp>
      <p:pic>
        <p:nvPicPr>
          <p:cNvPr id="1026" name="Picture 2" descr="http://files.tested.com/photos/2013/07/31/51653-oregon_trai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818" y="3765862"/>
            <a:ext cx="5249182" cy="2952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46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aspects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Astronomical data gathered from XML at start of game</a:t>
            </a:r>
          </a:p>
          <a:p>
            <a:r>
              <a:rPr lang="en-US" dirty="0" smtClean="0"/>
              <a:t>Throughout game, saving via XML is available</a:t>
            </a:r>
          </a:p>
          <a:p>
            <a:r>
              <a:rPr lang="en-US" dirty="0" smtClean="0"/>
              <a:t>Loading available at start </a:t>
            </a:r>
            <a:r>
              <a:rPr lang="en-US" dirty="0" smtClean="0"/>
              <a:t>screen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0135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snippets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897" t="12171" r="21688" b="27784"/>
          <a:stretch/>
        </p:blipFill>
        <p:spPr>
          <a:xfrm>
            <a:off x="85898" y="83128"/>
            <a:ext cx="6741623" cy="32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122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7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Must keep project scope in mind</a:t>
            </a:r>
          </a:p>
          <a:p>
            <a:pPr lvl="1"/>
            <a:r>
              <a:rPr lang="en-US" dirty="0" smtClean="0"/>
              <a:t>Easy to get carried away with good but unrealistic ideas</a:t>
            </a:r>
          </a:p>
          <a:p>
            <a:r>
              <a:rPr lang="en-US" dirty="0" smtClean="0"/>
              <a:t>Splitting code based on functionality can be effective</a:t>
            </a:r>
          </a:p>
          <a:p>
            <a:pPr lvl="1"/>
            <a:r>
              <a:rPr lang="en-US" dirty="0" smtClean="0"/>
              <a:t>Game engine developed separately from App UI, then integrated</a:t>
            </a:r>
          </a:p>
          <a:p>
            <a:pPr lvl="1"/>
            <a:r>
              <a:rPr lang="en-US" dirty="0" smtClean="0"/>
              <a:t>Simultaneous working, little downtime</a:t>
            </a:r>
          </a:p>
          <a:p>
            <a:r>
              <a:rPr lang="en-US" dirty="0" smtClean="0"/>
              <a:t>XML proved useful</a:t>
            </a:r>
          </a:p>
          <a:p>
            <a:pPr lvl="1"/>
            <a:r>
              <a:rPr lang="en-US" dirty="0" smtClean="0"/>
              <a:t>Provided easy-to-read loading and saving options</a:t>
            </a:r>
          </a:p>
          <a:p>
            <a:pPr lvl="1"/>
            <a:r>
              <a:rPr lang="en-US" dirty="0" smtClean="0"/>
              <a:t>Use of clear tags is crucial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44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71</TotalTime>
  <Words>146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Vapor Trail</vt:lpstr>
      <vt:lpstr>SPACE Trail </vt:lpstr>
      <vt:lpstr>Concept &amp; Design</vt:lpstr>
      <vt:lpstr>Technical aspects</vt:lpstr>
      <vt:lpstr>Code snippets</vt:lpstr>
      <vt:lpstr>screenshots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Trail</dc:title>
  <dc:creator>Evan Kirkland</dc:creator>
  <cp:lastModifiedBy>Evan Kirkland</cp:lastModifiedBy>
  <cp:revision>10</cp:revision>
  <dcterms:created xsi:type="dcterms:W3CDTF">2014-12-07T17:31:03Z</dcterms:created>
  <dcterms:modified xsi:type="dcterms:W3CDTF">2014-12-08T16:54:41Z</dcterms:modified>
</cp:coreProperties>
</file>

<file path=docProps/thumbnail.jpeg>
</file>